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1" r:id="rId4"/>
    <p:sldId id="292" r:id="rId5"/>
    <p:sldId id="293" r:id="rId6"/>
    <p:sldId id="279" r:id="rId7"/>
  </p:sldIdLst>
  <p:sldSz cx="12192000" cy="6858000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74F32FE-5FE0-48FB-9E9D-CA482AE6C051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F074FB3-14BD-456D-8DE6-16CCDC4298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11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1-10-2016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jpg"/><Relationship Id="rId7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2225">
            <a:off x="5278591" y="3609951"/>
            <a:ext cx="5952000" cy="2232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492788" y="724631"/>
            <a:ext cx="3905250" cy="17716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2775614" y="1583378"/>
            <a:ext cx="9144000" cy="2043850"/>
          </a:xfrm>
        </p:spPr>
        <p:txBody>
          <a:bodyPr>
            <a:normAutofit fontScale="92500" lnSpcReduction="20000"/>
          </a:bodyPr>
          <a:lstStyle/>
          <a:p>
            <a:r>
              <a:rPr lang="nl-NL" sz="8800" b="1" dirty="0"/>
              <a:t>Onderhouden bestratingen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14" y="4384545"/>
            <a:ext cx="3627000" cy="2232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" y="4384545"/>
            <a:ext cx="2985951" cy="2232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23" y="4384545"/>
            <a:ext cx="2387166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005070"/>
            <a:ext cx="11100391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Oriëntatie:</a:t>
            </a:r>
            <a:r>
              <a:rPr lang="nl-NL" sz="3200" dirty="0"/>
              <a:t> 	voorkennis activeren onderhouden bestratingen</a:t>
            </a:r>
          </a:p>
          <a:p>
            <a:r>
              <a:rPr lang="nl-NL" sz="3200" b="1" dirty="0"/>
              <a:t>Aan de slag: 	</a:t>
            </a:r>
            <a:r>
              <a:rPr lang="nl-NL" sz="3200" dirty="0"/>
              <a:t>Naar buiten en opnemen problemen met 				bestratingen (Wat zie ik? Wat wil ik? Hoe doe ik 			dat?) </a:t>
            </a:r>
            <a:endParaRPr lang="nl-NL" sz="2000" dirty="0"/>
          </a:p>
          <a:p>
            <a:r>
              <a:rPr lang="nl-NL" sz="3200" b="1" dirty="0"/>
              <a:t>Evaluatie:</a:t>
            </a:r>
            <a:r>
              <a:rPr lang="nl-NL" sz="3200" dirty="0"/>
              <a:t> 		Naar aanleiding bevindingen buiten</a:t>
            </a:r>
          </a:p>
          <a:p>
            <a:r>
              <a:rPr lang="nl-NL" sz="3200" b="1" dirty="0"/>
              <a:t>Transfer:</a:t>
            </a:r>
            <a:r>
              <a:rPr lang="nl-NL" sz="3200" dirty="0"/>
              <a:t> 		</a:t>
            </a:r>
            <a:r>
              <a:rPr lang="nl-NL" sz="2000" dirty="0"/>
              <a:t>koppeling met huiswerk lesstof onderhouden bestratingen 10-10-2016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Programma</a:t>
            </a:r>
          </a:p>
          <a:p>
            <a:r>
              <a:rPr lang="nl-NL" sz="1600" dirty="0"/>
              <a:t>3-oktober-2016 </a:t>
            </a:r>
          </a:p>
          <a:p>
            <a:r>
              <a:rPr lang="nl-NL" sz="1600" dirty="0"/>
              <a:t>09.30u- 10.30u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428592"/>
            <a:ext cx="3348000" cy="2232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80" y="1172381"/>
            <a:ext cx="352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06056" y="2778397"/>
            <a:ext cx="10100930" cy="2831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dirty="0"/>
              <a:t>Voorkennis activeren onderhouden bestratingen:</a:t>
            </a:r>
          </a:p>
          <a:p>
            <a:endParaRPr lang="nl-NL" sz="3200" dirty="0"/>
          </a:p>
          <a:p>
            <a:r>
              <a:rPr lang="nl-NL" sz="3200" dirty="0"/>
              <a:t>Waaruit bestaat het onderhouden van bestratingen? Waar denk je dan aan?</a:t>
            </a:r>
          </a:p>
          <a:p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3600" b="1" dirty="0"/>
              <a:t>Oriëntatie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428592"/>
            <a:ext cx="3348000" cy="2232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80" y="1172381"/>
            <a:ext cx="352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005070"/>
            <a:ext cx="11100391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Aan de slag: 	</a:t>
            </a:r>
            <a:r>
              <a:rPr lang="nl-NL" sz="3200" dirty="0"/>
              <a:t>Naar buiten en opnemen problemen met 				bestratingen (Wat zie ik? Wat wil ik? Hoe doe ik 			dat?) In de groepjes zoals in de vorige les.</a:t>
            </a:r>
          </a:p>
          <a:p>
            <a:endParaRPr lang="nl-NL" sz="3200" dirty="0"/>
          </a:p>
          <a:p>
            <a:r>
              <a:rPr lang="nl-NL" sz="3200" dirty="0"/>
              <a:t>Gebruik het opname formulier en vul dit zo nauwkeurig mogelijk in.</a:t>
            </a:r>
            <a:endParaRPr lang="nl-NL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Aan de slag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428592"/>
            <a:ext cx="3348000" cy="2232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80" y="1172381"/>
            <a:ext cx="352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4328509"/>
            <a:ext cx="11100391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endParaRPr lang="nl-NL" sz="2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Evaluatie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4" y="4501469"/>
            <a:ext cx="3348000" cy="2232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78" y="4771563"/>
            <a:ext cx="3520000" cy="198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50" y="2634639"/>
            <a:ext cx="2857899" cy="41725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4" y="1570946"/>
            <a:ext cx="3348000" cy="2511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78" y="1570945"/>
            <a:ext cx="3520800" cy="2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696">
            <a:off x="1997245" y="1705057"/>
            <a:ext cx="9144000" cy="6858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/>
          </a:bodyPr>
          <a:lstStyle/>
          <a:p>
            <a:r>
              <a:rPr lang="nl-NL" sz="4800" dirty="0"/>
              <a:t>Transfer</a:t>
            </a:r>
          </a:p>
          <a:p>
            <a:pPr algn="l"/>
            <a:r>
              <a:rPr lang="nl-NL" sz="2800" dirty="0"/>
              <a:t>De gegevens uit deze les kun je gebruiken bij het maken van het huiswerk voor maandag 10-10-2016.</a:t>
            </a:r>
          </a:p>
          <a:p>
            <a:pPr algn="l"/>
            <a:r>
              <a:rPr lang="nl-NL" sz="2800" dirty="0"/>
              <a:t>Kijk op Wiki-wijs bij huiswerk 10-10-2016.</a:t>
            </a:r>
          </a:p>
          <a:p>
            <a:pPr algn="l"/>
            <a:r>
              <a:rPr lang="nl-NL" sz="2800" dirty="0"/>
              <a:t>Neem het huiswerk volgende week mee!!!!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441595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80</Words>
  <Application>Microsoft Office PowerPoint</Application>
  <PresentationFormat>Breedbeeld</PresentationFormat>
  <Paragraphs>30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68</cp:revision>
  <cp:lastPrinted>2016-09-25T09:52:23Z</cp:lastPrinted>
  <dcterms:created xsi:type="dcterms:W3CDTF">2016-05-07T15:08:17Z</dcterms:created>
  <dcterms:modified xsi:type="dcterms:W3CDTF">2016-10-01T15:20:53Z</dcterms:modified>
</cp:coreProperties>
</file>